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61" r:id="rId6"/>
    <p:sldId id="262" r:id="rId7"/>
    <p:sldId id="263" r:id="rId8"/>
    <p:sldId id="264" r:id="rId9"/>
    <p:sldId id="265" r:id="rId10"/>
    <p:sldId id="259" r:id="rId11"/>
    <p:sldId id="260" r:id="rId12"/>
    <p:sldId id="267" r:id="rId13"/>
  </p:sldIdLst>
  <p:sldSz cx="14630400" cy="8229600"/>
  <p:notesSz cx="8229600" cy="14630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1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Wu" userId="b49fa339f4913444" providerId="LiveId" clId="{3D2244F7-C274-4AE6-A9F7-D93E5C8C1DE0}"/>
    <pc:docChg chg="custSel modSld modMainMaster">
      <pc:chgData name="Sam Wu" userId="b49fa339f4913444" providerId="LiveId" clId="{3D2244F7-C274-4AE6-A9F7-D93E5C8C1DE0}" dt="2025-07-09T05:36:15.446" v="190" actId="14100"/>
      <pc:docMkLst>
        <pc:docMk/>
      </pc:docMkLst>
      <pc:sldChg chg="addSp delSp modSp mod">
        <pc:chgData name="Sam Wu" userId="b49fa339f4913444" providerId="LiveId" clId="{3D2244F7-C274-4AE6-A9F7-D93E5C8C1DE0}" dt="2025-07-09T05:36:15.446" v="190" actId="14100"/>
        <pc:sldMkLst>
          <pc:docMk/>
          <pc:sldMk cId="0" sldId="256"/>
        </pc:sldMkLst>
        <pc:spChg chg="mod">
          <ac:chgData name="Sam Wu" userId="b49fa339f4913444" providerId="LiveId" clId="{3D2244F7-C274-4AE6-A9F7-D93E5C8C1DE0}" dt="2025-07-09T05:33:56.423" v="160" actId="1076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Sam Wu" userId="b49fa339f4913444" providerId="LiveId" clId="{3D2244F7-C274-4AE6-A9F7-D93E5C8C1DE0}" dt="2025-07-09T05:34:37.347" v="167"/>
          <ac:spMkLst>
            <pc:docMk/>
            <pc:sldMk cId="0" sldId="256"/>
            <ac:spMk id="6" creationId="{0820D384-CBF6-4CDB-95E1-4362A124DC4F}"/>
          </ac:spMkLst>
        </pc:spChg>
        <pc:spChg chg="mod">
          <ac:chgData name="Sam Wu" userId="b49fa339f4913444" providerId="LiveId" clId="{3D2244F7-C274-4AE6-A9F7-D93E5C8C1DE0}" dt="2025-07-09T05:36:15.446" v="190" actId="14100"/>
          <ac:spMkLst>
            <pc:docMk/>
            <pc:sldMk cId="0" sldId="256"/>
            <ac:spMk id="7" creationId="{00000000-0000-0000-0000-000000000000}"/>
          </ac:spMkLst>
        </pc:spChg>
        <pc:spChg chg="add del mod">
          <ac:chgData name="Sam Wu" userId="b49fa339f4913444" providerId="LiveId" clId="{3D2244F7-C274-4AE6-A9F7-D93E5C8C1DE0}" dt="2025-07-09T05:34:40.398" v="168" actId="478"/>
          <ac:spMkLst>
            <pc:docMk/>
            <pc:sldMk cId="0" sldId="256"/>
            <ac:spMk id="8" creationId="{82D6F2A8-3AB3-4E40-A024-F0EA5336FDAC}"/>
          </ac:spMkLst>
        </pc:spChg>
        <pc:spChg chg="add del mod">
          <ac:chgData name="Sam Wu" userId="b49fa339f4913444" providerId="LiveId" clId="{3D2244F7-C274-4AE6-A9F7-D93E5C8C1DE0}" dt="2025-07-09T05:34:55.164" v="171" actId="478"/>
          <ac:spMkLst>
            <pc:docMk/>
            <pc:sldMk cId="0" sldId="256"/>
            <ac:spMk id="9" creationId="{C2A6D90F-B1EB-4226-A9B6-3E2CA9DF56CA}"/>
          </ac:spMkLst>
        </pc:spChg>
        <pc:spChg chg="add mod">
          <ac:chgData name="Sam Wu" userId="b49fa339f4913444" providerId="LiveId" clId="{3D2244F7-C274-4AE6-A9F7-D93E5C8C1DE0}" dt="2025-07-09T05:36:05.390" v="186" actId="1076"/>
          <ac:spMkLst>
            <pc:docMk/>
            <pc:sldMk cId="0" sldId="256"/>
            <ac:spMk id="10" creationId="{BA2A613D-9CF0-4078-9E4B-456D80EC9E85}"/>
          </ac:spMkLst>
        </pc:spChg>
      </pc:sldChg>
      <pc:sldChg chg="modSp mod">
        <pc:chgData name="Sam Wu" userId="b49fa339f4913444" providerId="LiveId" clId="{3D2244F7-C274-4AE6-A9F7-D93E5C8C1DE0}" dt="2025-07-09T03:43:01.204" v="69" actId="20577"/>
        <pc:sldMkLst>
          <pc:docMk/>
          <pc:sldMk cId="0" sldId="258"/>
        </pc:sldMkLst>
        <pc:spChg chg="mod">
          <ac:chgData name="Sam Wu" userId="b49fa339f4913444" providerId="LiveId" clId="{3D2244F7-C274-4AE6-A9F7-D93E5C8C1DE0}" dt="2025-07-09T03:43:01.204" v="69" actId="20577"/>
          <ac:spMkLst>
            <pc:docMk/>
            <pc:sldMk cId="0" sldId="258"/>
            <ac:spMk id="7" creationId="{00000000-0000-0000-0000-000000000000}"/>
          </ac:spMkLst>
        </pc:spChg>
      </pc:sldChg>
      <pc:sldChg chg="modSp mod">
        <pc:chgData name="Sam Wu" userId="b49fa339f4913444" providerId="LiveId" clId="{3D2244F7-C274-4AE6-A9F7-D93E5C8C1DE0}" dt="2025-07-09T03:47:19.839" v="159" actId="20577"/>
        <pc:sldMkLst>
          <pc:docMk/>
          <pc:sldMk cId="4194355466" sldId="266"/>
        </pc:sldMkLst>
        <pc:spChg chg="mod">
          <ac:chgData name="Sam Wu" userId="b49fa339f4913444" providerId="LiveId" clId="{3D2244F7-C274-4AE6-A9F7-D93E5C8C1DE0}" dt="2025-07-09T03:47:19.839" v="159" actId="20577"/>
          <ac:spMkLst>
            <pc:docMk/>
            <pc:sldMk cId="4194355466" sldId="266"/>
            <ac:spMk id="19" creationId="{00000000-0000-0000-0000-000000000000}"/>
          </ac:spMkLst>
        </pc:spChg>
      </pc:sldChg>
      <pc:sldMasterChg chg="modSldLayout">
        <pc:chgData name="Sam Wu" userId="b49fa339f4913444" providerId="LiveId" clId="{3D2244F7-C274-4AE6-A9F7-D93E5C8C1DE0}" dt="2025-07-09T03:44:24.533" v="79" actId="478"/>
        <pc:sldMasterMkLst>
          <pc:docMk/>
          <pc:sldMasterMk cId="0" sldId="2147483648"/>
        </pc:sldMasterMkLst>
        <pc:sldLayoutChg chg="delSp mod">
          <pc:chgData name="Sam Wu" userId="b49fa339f4913444" providerId="LiveId" clId="{3D2244F7-C274-4AE6-A9F7-D93E5C8C1DE0}" dt="2025-07-09T03:44:20.723" v="78" actId="478"/>
          <pc:sldLayoutMkLst>
            <pc:docMk/>
            <pc:sldMasterMk cId="0" sldId="2147483648"/>
            <pc:sldLayoutMk cId="0" sldId="2147483650"/>
          </pc:sldLayoutMkLst>
          <pc:picChg chg="del">
            <ac:chgData name="Sam Wu" userId="b49fa339f4913444" providerId="LiveId" clId="{3D2244F7-C274-4AE6-A9F7-D93E5C8C1DE0}" dt="2025-07-09T03:44:20.723" v="78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Sam Wu" userId="b49fa339f4913444" providerId="LiveId" clId="{3D2244F7-C274-4AE6-A9F7-D93E5C8C1DE0}" dt="2025-07-09T03:44:24.533" v="79" actId="478"/>
          <pc:sldLayoutMkLst>
            <pc:docMk/>
            <pc:sldMasterMk cId="0" sldId="2147483648"/>
            <pc:sldLayoutMk cId="0" sldId="2147483651"/>
          </pc:sldLayoutMkLst>
          <pc:picChg chg="del">
            <ac:chgData name="Sam Wu" userId="b49fa339f4913444" providerId="LiveId" clId="{3D2244F7-C274-4AE6-A9F7-D93E5C8C1DE0}" dt="2025-07-09T03:44:24.533" v="79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Sam Wu" userId="b49fa339f4913444" providerId="LiveId" clId="{3D2244F7-C274-4AE6-A9F7-D93E5C8C1DE0}" dt="2025-07-09T03:43:43.543" v="70" actId="478"/>
          <pc:sldLayoutMkLst>
            <pc:docMk/>
            <pc:sldMasterMk cId="0" sldId="2147483648"/>
            <pc:sldLayoutMk cId="0" sldId="2147483652"/>
          </pc:sldLayoutMkLst>
          <pc:picChg chg="del">
            <ac:chgData name="Sam Wu" userId="b49fa339f4913444" providerId="LiveId" clId="{3D2244F7-C274-4AE6-A9F7-D93E5C8C1DE0}" dt="2025-07-09T03:43:43.543" v="70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Sam Wu" userId="b49fa339f4913444" providerId="LiveId" clId="{3D2244F7-C274-4AE6-A9F7-D93E5C8C1DE0}" dt="2025-07-09T03:43:50.372" v="71" actId="478"/>
          <pc:sldLayoutMkLst>
            <pc:docMk/>
            <pc:sldMasterMk cId="0" sldId="2147483648"/>
            <pc:sldLayoutMk cId="0" sldId="2147483653"/>
          </pc:sldLayoutMkLst>
          <pc:picChg chg="del">
            <ac:chgData name="Sam Wu" userId="b49fa339f4913444" providerId="LiveId" clId="{3D2244F7-C274-4AE6-A9F7-D93E5C8C1DE0}" dt="2025-07-09T03:43:50.372" v="71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Sam Wu" userId="b49fa339f4913444" providerId="LiveId" clId="{3D2244F7-C274-4AE6-A9F7-D93E5C8C1DE0}" dt="2025-07-09T03:43:54.205" v="72" actId="478"/>
          <pc:sldLayoutMkLst>
            <pc:docMk/>
            <pc:sldMasterMk cId="0" sldId="2147483648"/>
            <pc:sldLayoutMk cId="0" sldId="2147483654"/>
          </pc:sldLayoutMkLst>
          <pc:picChg chg="del">
            <ac:chgData name="Sam Wu" userId="b49fa339f4913444" providerId="LiveId" clId="{3D2244F7-C274-4AE6-A9F7-D93E5C8C1DE0}" dt="2025-07-09T03:43:54.205" v="72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Sam Wu" userId="b49fa339f4913444" providerId="LiveId" clId="{3D2244F7-C274-4AE6-A9F7-D93E5C8C1DE0}" dt="2025-07-09T03:43:57.339" v="73" actId="478"/>
          <pc:sldLayoutMkLst>
            <pc:docMk/>
            <pc:sldMasterMk cId="0" sldId="2147483648"/>
            <pc:sldLayoutMk cId="0" sldId="2147483655"/>
          </pc:sldLayoutMkLst>
          <pc:picChg chg="del">
            <ac:chgData name="Sam Wu" userId="b49fa339f4913444" providerId="LiveId" clId="{3D2244F7-C274-4AE6-A9F7-D93E5C8C1DE0}" dt="2025-07-09T03:43:57.339" v="73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Sam Wu" userId="b49fa339f4913444" providerId="LiveId" clId="{3D2244F7-C274-4AE6-A9F7-D93E5C8C1DE0}" dt="2025-07-09T03:44:00.215" v="74" actId="478"/>
          <pc:sldLayoutMkLst>
            <pc:docMk/>
            <pc:sldMasterMk cId="0" sldId="2147483648"/>
            <pc:sldLayoutMk cId="0" sldId="2147483656"/>
          </pc:sldLayoutMkLst>
          <pc:picChg chg="del">
            <ac:chgData name="Sam Wu" userId="b49fa339f4913444" providerId="LiveId" clId="{3D2244F7-C274-4AE6-A9F7-D93E5C8C1DE0}" dt="2025-07-09T03:44:00.215" v="74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Sam Wu" userId="b49fa339f4913444" providerId="LiveId" clId="{3D2244F7-C274-4AE6-A9F7-D93E5C8C1DE0}" dt="2025-07-09T03:44:03.708" v="75" actId="478"/>
          <pc:sldLayoutMkLst>
            <pc:docMk/>
            <pc:sldMasterMk cId="0" sldId="2147483648"/>
            <pc:sldLayoutMk cId="0" sldId="2147483657"/>
          </pc:sldLayoutMkLst>
          <pc:picChg chg="del">
            <ac:chgData name="Sam Wu" userId="b49fa339f4913444" providerId="LiveId" clId="{3D2244F7-C274-4AE6-A9F7-D93E5C8C1DE0}" dt="2025-07-09T03:44:03.708" v="75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Sam Wu" userId="b49fa339f4913444" providerId="LiveId" clId="{3D2244F7-C274-4AE6-A9F7-D93E5C8C1DE0}" dt="2025-07-09T03:44:08.264" v="76" actId="478"/>
          <pc:sldLayoutMkLst>
            <pc:docMk/>
            <pc:sldMasterMk cId="0" sldId="2147483648"/>
            <pc:sldLayoutMk cId="0" sldId="2147483658"/>
          </pc:sldLayoutMkLst>
          <pc:picChg chg="del">
            <ac:chgData name="Sam Wu" userId="b49fa339f4913444" providerId="LiveId" clId="{3D2244F7-C274-4AE6-A9F7-D93E5C8C1DE0}" dt="2025-07-09T03:44:08.264" v="76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  <pc:sldLayoutChg chg="delSp mod">
          <pc:chgData name="Sam Wu" userId="b49fa339f4913444" providerId="LiveId" clId="{3D2244F7-C274-4AE6-A9F7-D93E5C8C1DE0}" dt="2025-07-09T03:44:13.203" v="77" actId="478"/>
          <pc:sldLayoutMkLst>
            <pc:docMk/>
            <pc:sldMasterMk cId="0" sldId="2147483648"/>
            <pc:sldLayoutMk cId="0" sldId="2147483659"/>
          </pc:sldLayoutMkLst>
          <pc:picChg chg="del">
            <ac:chgData name="Sam Wu" userId="b49fa339f4913444" providerId="LiveId" clId="{3D2244F7-C274-4AE6-A9F7-D93E5C8C1DE0}" dt="2025-07-09T03:44:13.203" v="77" actId="478"/>
            <ac:picMkLst>
              <pc:docMk/>
              <pc:sldMasterMk cId="0" sldId="2147483648"/>
              <pc:sldLayoutMk cId="0" sldId="2147483659"/>
              <ac:picMk id="4" creationId="{00000000-0000-0000-0000-000000000000}"/>
            </ac:picMkLst>
          </pc:picChg>
        </pc:sldLayoutChg>
      </pc:sldMasterChg>
    </pc:docChg>
  </pc:docChgLst>
  <pc:docChgLst>
    <pc:chgData name="Sam Wu" userId="b49fa339f4913444" providerId="LiveId" clId="{93686DE3-7A6C-4641-AED1-0354819BB535}"/>
    <pc:docChg chg="undo custSel addSld modSld sldOrd">
      <pc:chgData name="Sam Wu" userId="b49fa339f4913444" providerId="LiveId" clId="{93686DE3-7A6C-4641-AED1-0354819BB535}" dt="2025-07-11T01:44:03.325" v="1238" actId="1035"/>
      <pc:docMkLst>
        <pc:docMk/>
      </pc:docMkLst>
      <pc:sldChg chg="delSp modSp mod">
        <pc:chgData name="Sam Wu" userId="b49fa339f4913444" providerId="LiveId" clId="{93686DE3-7A6C-4641-AED1-0354819BB535}" dt="2025-07-11T01:13:16.896" v="1072" actId="403"/>
        <pc:sldMkLst>
          <pc:docMk/>
          <pc:sldMk cId="0" sldId="256"/>
        </pc:sldMkLst>
        <pc:spChg chg="mod">
          <ac:chgData name="Sam Wu" userId="b49fa339f4913444" providerId="LiveId" clId="{93686DE3-7A6C-4641-AED1-0354819BB535}" dt="2025-07-04T02:00:28.804" v="74" actId="403"/>
          <ac:spMkLst>
            <pc:docMk/>
            <pc:sldMk cId="0" sldId="256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11T01:13:11.129" v="1071" actId="403"/>
          <ac:spMkLst>
            <pc:docMk/>
            <pc:sldMk cId="0" sldId="256"/>
            <ac:spMk id="4" creationId="{00000000-0000-0000-0000-000000000000}"/>
          </ac:spMkLst>
        </pc:spChg>
        <pc:spChg chg="mod">
          <ac:chgData name="Sam Wu" userId="b49fa339f4913444" providerId="LiveId" clId="{93686DE3-7A6C-4641-AED1-0354819BB535}" dt="2025-07-04T02:00:28.804" v="74" actId="403"/>
          <ac:spMkLst>
            <pc:docMk/>
            <pc:sldMk cId="0" sldId="256"/>
            <ac:spMk id="7" creationId="{00000000-0000-0000-0000-000000000000}"/>
          </ac:spMkLst>
        </pc:spChg>
        <pc:spChg chg="mod">
          <ac:chgData name="Sam Wu" userId="b49fa339f4913444" providerId="LiveId" clId="{93686DE3-7A6C-4641-AED1-0354819BB535}" dt="2025-07-11T01:13:16.896" v="1072" actId="403"/>
          <ac:spMkLst>
            <pc:docMk/>
            <pc:sldMk cId="0" sldId="256"/>
            <ac:spMk id="10" creationId="{BA2A613D-9CF0-4078-9E4B-456D80EC9E85}"/>
          </ac:spMkLst>
        </pc:spChg>
        <pc:picChg chg="del">
          <ac:chgData name="Sam Wu" userId="b49fa339f4913444" providerId="LiveId" clId="{93686DE3-7A6C-4641-AED1-0354819BB535}" dt="2025-07-04T01:53:05.397" v="34" actId="478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Sam Wu" userId="b49fa339f4913444" providerId="LiveId" clId="{93686DE3-7A6C-4641-AED1-0354819BB535}" dt="2025-07-11T01:26:11.443" v="1175" actId="20577"/>
        <pc:sldMkLst>
          <pc:docMk/>
          <pc:sldMk cId="0" sldId="257"/>
        </pc:sldMkLst>
        <pc:spChg chg="mod">
          <ac:chgData name="Sam Wu" userId="b49fa339f4913444" providerId="LiveId" clId="{93686DE3-7A6C-4641-AED1-0354819BB535}" dt="2025-07-04T02:05:10.869" v="122" actId="403"/>
          <ac:spMkLst>
            <pc:docMk/>
            <pc:sldMk cId="0" sldId="257"/>
            <ac:spMk id="2" creationId="{00000000-0000-0000-0000-000000000000}"/>
          </ac:spMkLst>
        </pc:spChg>
        <pc:spChg chg="mod">
          <ac:chgData name="Sam Wu" userId="b49fa339f4913444" providerId="LiveId" clId="{93686DE3-7A6C-4641-AED1-0354819BB535}" dt="2025-07-04T02:05:10.869" v="122" actId="403"/>
          <ac:spMkLst>
            <pc:docMk/>
            <pc:sldMk cId="0" sldId="257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11T01:11:56.952" v="1064" actId="948"/>
          <ac:spMkLst>
            <pc:docMk/>
            <pc:sldMk cId="0" sldId="257"/>
            <ac:spMk id="4" creationId="{00000000-0000-0000-0000-000000000000}"/>
          </ac:spMkLst>
        </pc:spChg>
        <pc:spChg chg="mod">
          <ac:chgData name="Sam Wu" userId="b49fa339f4913444" providerId="LiveId" clId="{93686DE3-7A6C-4641-AED1-0354819BB535}" dt="2025-07-04T02:05:10.869" v="122" actId="403"/>
          <ac:spMkLst>
            <pc:docMk/>
            <pc:sldMk cId="0" sldId="257"/>
            <ac:spMk id="5" creationId="{00000000-0000-0000-0000-000000000000}"/>
          </ac:spMkLst>
        </pc:spChg>
        <pc:spChg chg="mod">
          <ac:chgData name="Sam Wu" userId="b49fa339f4913444" providerId="LiveId" clId="{93686DE3-7A6C-4641-AED1-0354819BB535}" dt="2025-07-11T01:26:11.443" v="1175" actId="20577"/>
          <ac:spMkLst>
            <pc:docMk/>
            <pc:sldMk cId="0" sldId="257"/>
            <ac:spMk id="6" creationId="{00000000-0000-0000-0000-000000000000}"/>
          </ac:spMkLst>
        </pc:spChg>
      </pc:sldChg>
      <pc:sldChg chg="addSp delSp modSp mod">
        <pc:chgData name="Sam Wu" userId="b49fa339f4913444" providerId="LiveId" clId="{93686DE3-7A6C-4641-AED1-0354819BB535}" dt="2025-07-11T01:43:11.391" v="1220" actId="1035"/>
        <pc:sldMkLst>
          <pc:docMk/>
          <pc:sldMk cId="0" sldId="258"/>
        </pc:sldMkLst>
        <pc:spChg chg="mod">
          <ac:chgData name="Sam Wu" userId="b49fa339f4913444" providerId="LiveId" clId="{93686DE3-7A6C-4641-AED1-0354819BB535}" dt="2025-07-11T01:42:15.436" v="1210" actId="6549"/>
          <ac:spMkLst>
            <pc:docMk/>
            <pc:sldMk cId="0" sldId="258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5" creationId="{00000000-0000-0000-0000-000000000000}"/>
          </ac:spMkLst>
        </pc:spChg>
        <pc:spChg chg="mod">
          <ac:chgData name="Sam Wu" userId="b49fa339f4913444" providerId="LiveId" clId="{93686DE3-7A6C-4641-AED1-0354819BB535}" dt="2025-07-11T01:43:11.391" v="1220" actId="1035"/>
          <ac:spMkLst>
            <pc:docMk/>
            <pc:sldMk cId="0" sldId="258"/>
            <ac:spMk id="6" creationId="{00000000-0000-0000-0000-000000000000}"/>
          </ac:spMkLst>
        </pc:spChg>
        <pc:spChg chg="mod">
          <ac:chgData name="Sam Wu" userId="b49fa339f4913444" providerId="LiveId" clId="{93686DE3-7A6C-4641-AED1-0354819BB535}" dt="2025-07-11T01:43:11.391" v="1220" actId="1035"/>
          <ac:spMkLst>
            <pc:docMk/>
            <pc:sldMk cId="0" sldId="258"/>
            <ac:spMk id="7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9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14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15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17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18" creationId="{00000000-0000-0000-0000-000000000000}"/>
          </ac:spMkLst>
        </pc:spChg>
        <pc:spChg chg="mod">
          <ac:chgData name="Sam Wu" userId="b49fa339f4913444" providerId="LiveId" clId="{93686DE3-7A6C-4641-AED1-0354819BB535}" dt="2025-07-11T01:15:37.700" v="1092" actId="403"/>
          <ac:spMkLst>
            <pc:docMk/>
            <pc:sldMk cId="0" sldId="258"/>
            <ac:spMk id="19" creationId="{00000000-0000-0000-0000-000000000000}"/>
          </ac:spMkLst>
        </pc:spChg>
        <pc:picChg chg="del">
          <ac:chgData name="Sam Wu" userId="b49fa339f4913444" providerId="LiveId" clId="{93686DE3-7A6C-4641-AED1-0354819BB535}" dt="2025-07-11T01:32:16.622" v="1180" actId="478"/>
          <ac:picMkLst>
            <pc:docMk/>
            <pc:sldMk cId="0" sldId="258"/>
            <ac:picMk id="2" creationId="{00000000-0000-0000-0000-000000000000}"/>
          </ac:picMkLst>
        </pc:picChg>
        <pc:picChg chg="add mod">
          <ac:chgData name="Sam Wu" userId="b49fa339f4913444" providerId="LiveId" clId="{93686DE3-7A6C-4641-AED1-0354819BB535}" dt="2025-07-11T01:32:26.609" v="1181"/>
          <ac:picMkLst>
            <pc:docMk/>
            <pc:sldMk cId="0" sldId="258"/>
            <ac:picMk id="20" creationId="{32A8972A-FF04-41AE-BB18-C676B5F8F18C}"/>
          </ac:picMkLst>
        </pc:picChg>
        <pc:picChg chg="add mod">
          <ac:chgData name="Sam Wu" userId="b49fa339f4913444" providerId="LiveId" clId="{93686DE3-7A6C-4641-AED1-0354819BB535}" dt="2025-07-11T01:38:59.946" v="1209" actId="339"/>
          <ac:picMkLst>
            <pc:docMk/>
            <pc:sldMk cId="0" sldId="258"/>
            <ac:picMk id="22" creationId="{8400B621-0E7E-4D14-8B01-CBE8EE64D471}"/>
          </ac:picMkLst>
        </pc:picChg>
      </pc:sldChg>
      <pc:sldChg chg="modSp mod ord modShow">
        <pc:chgData name="Sam Wu" userId="b49fa339f4913444" providerId="LiveId" clId="{93686DE3-7A6C-4641-AED1-0354819BB535}" dt="2025-07-11T01:32:05.768" v="1179"/>
        <pc:sldMkLst>
          <pc:docMk/>
          <pc:sldMk cId="0" sldId="259"/>
        </pc:sldMkLst>
        <pc:spChg chg="mod">
          <ac:chgData name="Sam Wu" userId="b49fa339f4913444" providerId="LiveId" clId="{93686DE3-7A6C-4641-AED1-0354819BB535}" dt="2025-07-04T02:04:42.493" v="120" actId="403"/>
          <ac:spMkLst>
            <pc:docMk/>
            <pc:sldMk cId="0" sldId="259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04T02:04:42.493" v="120" actId="403"/>
          <ac:spMkLst>
            <pc:docMk/>
            <pc:sldMk cId="0" sldId="259"/>
            <ac:spMk id="5" creationId="{00000000-0000-0000-0000-000000000000}"/>
          </ac:spMkLst>
        </pc:spChg>
        <pc:spChg chg="mod">
          <ac:chgData name="Sam Wu" userId="b49fa339f4913444" providerId="LiveId" clId="{93686DE3-7A6C-4641-AED1-0354819BB535}" dt="2025-07-04T02:04:42.493" v="120" actId="403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m Wu" userId="b49fa339f4913444" providerId="LiveId" clId="{93686DE3-7A6C-4641-AED1-0354819BB535}" dt="2025-07-04T02:04:42.493" v="120" actId="403"/>
          <ac:spMkLst>
            <pc:docMk/>
            <pc:sldMk cId="0" sldId="259"/>
            <ac:spMk id="8" creationId="{00000000-0000-0000-0000-000000000000}"/>
          </ac:spMkLst>
        </pc:spChg>
        <pc:spChg chg="mod">
          <ac:chgData name="Sam Wu" userId="b49fa339f4913444" providerId="LiveId" clId="{93686DE3-7A6C-4641-AED1-0354819BB535}" dt="2025-07-04T02:38:54.299" v="756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Sam Wu" userId="b49fa339f4913444" providerId="LiveId" clId="{93686DE3-7A6C-4641-AED1-0354819BB535}" dt="2025-07-04T02:04:42.493" v="120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am Wu" userId="b49fa339f4913444" providerId="LiveId" clId="{93686DE3-7A6C-4641-AED1-0354819BB535}" dt="2025-07-04T02:04:42.493" v="120" actId="403"/>
          <ac:spMkLst>
            <pc:docMk/>
            <pc:sldMk cId="0" sldId="259"/>
            <ac:spMk id="12" creationId="{00000000-0000-0000-0000-000000000000}"/>
          </ac:spMkLst>
        </pc:spChg>
      </pc:sldChg>
      <pc:sldChg chg="modSp mod ord modShow">
        <pc:chgData name="Sam Wu" userId="b49fa339f4913444" providerId="LiveId" clId="{93686DE3-7A6C-4641-AED1-0354819BB535}" dt="2025-07-11T01:32:05.768" v="1179"/>
        <pc:sldMkLst>
          <pc:docMk/>
          <pc:sldMk cId="0" sldId="260"/>
        </pc:sldMkLst>
        <pc:spChg chg="mod">
          <ac:chgData name="Sam Wu" userId="b49fa339f4913444" providerId="LiveId" clId="{93686DE3-7A6C-4641-AED1-0354819BB535}" dt="2025-07-04T02:04:33.908" v="119" actId="403"/>
          <ac:spMkLst>
            <pc:docMk/>
            <pc:sldMk cId="0" sldId="260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04T02:04:33.908" v="119" actId="403"/>
          <ac:spMkLst>
            <pc:docMk/>
            <pc:sldMk cId="0" sldId="260"/>
            <ac:spMk id="5" creationId="{00000000-0000-0000-0000-000000000000}"/>
          </ac:spMkLst>
        </pc:spChg>
        <pc:spChg chg="mod">
          <ac:chgData name="Sam Wu" userId="b49fa339f4913444" providerId="LiveId" clId="{93686DE3-7A6C-4641-AED1-0354819BB535}" dt="2025-07-04T02:04:33.908" v="119" actId="403"/>
          <ac:spMkLst>
            <pc:docMk/>
            <pc:sldMk cId="0" sldId="260"/>
            <ac:spMk id="6" creationId="{00000000-0000-0000-0000-000000000000}"/>
          </ac:spMkLst>
        </pc:spChg>
        <pc:spChg chg="mod">
          <ac:chgData name="Sam Wu" userId="b49fa339f4913444" providerId="LiveId" clId="{93686DE3-7A6C-4641-AED1-0354819BB535}" dt="2025-07-04T02:04:33.908" v="119" actId="403"/>
          <ac:spMkLst>
            <pc:docMk/>
            <pc:sldMk cId="0" sldId="260"/>
            <ac:spMk id="8" creationId="{00000000-0000-0000-0000-000000000000}"/>
          </ac:spMkLst>
        </pc:spChg>
        <pc:spChg chg="mod">
          <ac:chgData name="Sam Wu" userId="b49fa339f4913444" providerId="LiveId" clId="{93686DE3-7A6C-4641-AED1-0354819BB535}" dt="2025-07-04T02:04:33.908" v="119" actId="403"/>
          <ac:spMkLst>
            <pc:docMk/>
            <pc:sldMk cId="0" sldId="260"/>
            <ac:spMk id="9" creationId="{00000000-0000-0000-0000-000000000000}"/>
          </ac:spMkLst>
        </pc:spChg>
        <pc:spChg chg="mod">
          <ac:chgData name="Sam Wu" userId="b49fa339f4913444" providerId="LiveId" clId="{93686DE3-7A6C-4641-AED1-0354819BB535}" dt="2025-07-04T02:04:33.908" v="119" actId="403"/>
          <ac:spMkLst>
            <pc:docMk/>
            <pc:sldMk cId="0" sldId="260"/>
            <ac:spMk id="11" creationId="{00000000-0000-0000-0000-000000000000}"/>
          </ac:spMkLst>
        </pc:spChg>
        <pc:spChg chg="mod">
          <ac:chgData name="Sam Wu" userId="b49fa339f4913444" providerId="LiveId" clId="{93686DE3-7A6C-4641-AED1-0354819BB535}" dt="2025-07-04T02:04:33.908" v="119" actId="403"/>
          <ac:spMkLst>
            <pc:docMk/>
            <pc:sldMk cId="0" sldId="260"/>
            <ac:spMk id="12" creationId="{00000000-0000-0000-0000-000000000000}"/>
          </ac:spMkLst>
        </pc:spChg>
      </pc:sldChg>
      <pc:sldChg chg="modSp mod">
        <pc:chgData name="Sam Wu" userId="b49fa339f4913444" providerId="LiveId" clId="{93686DE3-7A6C-4641-AED1-0354819BB535}" dt="2025-07-11T01:18:58.452" v="1141" actId="14100"/>
        <pc:sldMkLst>
          <pc:docMk/>
          <pc:sldMk cId="0" sldId="261"/>
        </pc:sldMkLst>
        <pc:spChg chg="mod">
          <ac:chgData name="Sam Wu" userId="b49fa339f4913444" providerId="LiveId" clId="{93686DE3-7A6C-4641-AED1-0354819BB535}" dt="2025-07-04T02:04:14.774" v="118" actId="403"/>
          <ac:spMkLst>
            <pc:docMk/>
            <pc:sldMk cId="0" sldId="261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11T01:18:38.191" v="1127" actId="1035"/>
          <ac:spMkLst>
            <pc:docMk/>
            <pc:sldMk cId="0" sldId="261"/>
            <ac:spMk id="5" creationId="{00000000-0000-0000-0000-000000000000}"/>
          </ac:spMkLst>
        </pc:spChg>
        <pc:spChg chg="mod">
          <ac:chgData name="Sam Wu" userId="b49fa339f4913444" providerId="LiveId" clId="{93686DE3-7A6C-4641-AED1-0354819BB535}" dt="2025-07-11T01:18:38.191" v="1127" actId="1035"/>
          <ac:spMkLst>
            <pc:docMk/>
            <pc:sldMk cId="0" sldId="261"/>
            <ac:spMk id="6" creationId="{00000000-0000-0000-0000-000000000000}"/>
          </ac:spMkLst>
        </pc:spChg>
        <pc:spChg chg="mod">
          <ac:chgData name="Sam Wu" userId="b49fa339f4913444" providerId="LiveId" clId="{93686DE3-7A6C-4641-AED1-0354819BB535}" dt="2025-07-11T01:18:28.195" v="1116" actId="1035"/>
          <ac:spMkLst>
            <pc:docMk/>
            <pc:sldMk cId="0" sldId="261"/>
            <ac:spMk id="8" creationId="{00000000-0000-0000-0000-000000000000}"/>
          </ac:spMkLst>
        </pc:spChg>
        <pc:spChg chg="mod">
          <ac:chgData name="Sam Wu" userId="b49fa339f4913444" providerId="LiveId" clId="{93686DE3-7A6C-4641-AED1-0354819BB535}" dt="2025-07-11T01:18:28.195" v="1116" actId="1035"/>
          <ac:spMkLst>
            <pc:docMk/>
            <pc:sldMk cId="0" sldId="261"/>
            <ac:spMk id="9" creationId="{00000000-0000-0000-0000-000000000000}"/>
          </ac:spMkLst>
        </pc:spChg>
        <pc:spChg chg="mod">
          <ac:chgData name="Sam Wu" userId="b49fa339f4913444" providerId="LiveId" clId="{93686DE3-7A6C-4641-AED1-0354819BB535}" dt="2025-07-11T01:18:49.143" v="1140" actId="1035"/>
          <ac:spMkLst>
            <pc:docMk/>
            <pc:sldMk cId="0" sldId="261"/>
            <ac:spMk id="11" creationId="{00000000-0000-0000-0000-000000000000}"/>
          </ac:spMkLst>
        </pc:spChg>
        <pc:spChg chg="mod">
          <ac:chgData name="Sam Wu" userId="b49fa339f4913444" providerId="LiveId" clId="{93686DE3-7A6C-4641-AED1-0354819BB535}" dt="2025-07-11T01:18:58.452" v="1141" actId="14100"/>
          <ac:spMkLst>
            <pc:docMk/>
            <pc:sldMk cId="0" sldId="261"/>
            <ac:spMk id="12" creationId="{00000000-0000-0000-0000-000000000000}"/>
          </ac:spMkLst>
        </pc:spChg>
        <pc:spChg chg="mod">
          <ac:chgData name="Sam Wu" userId="b49fa339f4913444" providerId="LiveId" clId="{93686DE3-7A6C-4641-AED1-0354819BB535}" dt="2025-07-11T01:17:48.963" v="1098" actId="14100"/>
          <ac:spMkLst>
            <pc:docMk/>
            <pc:sldMk cId="0" sldId="261"/>
            <ac:spMk id="14" creationId="{00000000-0000-0000-0000-000000000000}"/>
          </ac:spMkLst>
        </pc:spChg>
        <pc:spChg chg="mod">
          <ac:chgData name="Sam Wu" userId="b49fa339f4913444" providerId="LiveId" clId="{93686DE3-7A6C-4641-AED1-0354819BB535}" dt="2025-07-11T01:17:48.963" v="1098" actId="14100"/>
          <ac:spMkLst>
            <pc:docMk/>
            <pc:sldMk cId="0" sldId="261"/>
            <ac:spMk id="15" creationId="{00000000-0000-0000-0000-000000000000}"/>
          </ac:spMkLst>
        </pc:spChg>
      </pc:sldChg>
      <pc:sldChg chg="modSp mod ord modShow">
        <pc:chgData name="Sam Wu" userId="b49fa339f4913444" providerId="LiveId" clId="{93686DE3-7A6C-4641-AED1-0354819BB535}" dt="2025-07-11T01:10:35.149" v="1063"/>
        <pc:sldMkLst>
          <pc:docMk/>
          <pc:sldMk cId="0" sldId="262"/>
        </pc:sldMkLst>
        <pc:spChg chg="mod">
          <ac:chgData name="Sam Wu" userId="b49fa339f4913444" providerId="LiveId" clId="{93686DE3-7A6C-4641-AED1-0354819BB535}" dt="2025-07-11T01:06:11.440" v="837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11T01:06:11.440" v="837" actId="2711"/>
          <ac:spMkLst>
            <pc:docMk/>
            <pc:sldMk cId="0" sldId="262"/>
            <ac:spMk id="7" creationId="{00000000-0000-0000-0000-000000000000}"/>
          </ac:spMkLst>
        </pc:spChg>
        <pc:spChg chg="mod">
          <ac:chgData name="Sam Wu" userId="b49fa339f4913444" providerId="LiveId" clId="{93686DE3-7A6C-4641-AED1-0354819BB535}" dt="2025-07-11T01:06:11.440" v="837" actId="2711"/>
          <ac:spMkLst>
            <pc:docMk/>
            <pc:sldMk cId="0" sldId="262"/>
            <ac:spMk id="8" creationId="{00000000-0000-0000-0000-000000000000}"/>
          </ac:spMkLst>
        </pc:spChg>
        <pc:spChg chg="mod">
          <ac:chgData name="Sam Wu" userId="b49fa339f4913444" providerId="LiveId" clId="{93686DE3-7A6C-4641-AED1-0354819BB535}" dt="2025-07-11T01:09:34.345" v="1061" actId="403"/>
          <ac:spMkLst>
            <pc:docMk/>
            <pc:sldMk cId="0" sldId="262"/>
            <ac:spMk id="9" creationId="{00000000-0000-0000-0000-000000000000}"/>
          </ac:spMkLst>
        </pc:spChg>
        <pc:spChg chg="mod">
          <ac:chgData name="Sam Wu" userId="b49fa339f4913444" providerId="LiveId" clId="{93686DE3-7A6C-4641-AED1-0354819BB535}" dt="2025-07-11T01:06:11.440" v="837" actId="271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am Wu" userId="b49fa339f4913444" providerId="LiveId" clId="{93686DE3-7A6C-4641-AED1-0354819BB535}" dt="2025-07-11T01:07:21.423" v="929" actId="20577"/>
          <ac:spMkLst>
            <pc:docMk/>
            <pc:sldMk cId="0" sldId="262"/>
            <ac:spMk id="13" creationId="{00000000-0000-0000-0000-000000000000}"/>
          </ac:spMkLst>
        </pc:spChg>
        <pc:spChg chg="mod">
          <ac:chgData name="Sam Wu" userId="b49fa339f4913444" providerId="LiveId" clId="{93686DE3-7A6C-4641-AED1-0354819BB535}" dt="2025-07-11T01:09:34.345" v="1061" actId="403"/>
          <ac:spMkLst>
            <pc:docMk/>
            <pc:sldMk cId="0" sldId="262"/>
            <ac:spMk id="14" creationId="{00000000-0000-0000-0000-000000000000}"/>
          </ac:spMkLst>
        </pc:spChg>
        <pc:spChg chg="mod">
          <ac:chgData name="Sam Wu" userId="b49fa339f4913444" providerId="LiveId" clId="{93686DE3-7A6C-4641-AED1-0354819BB535}" dt="2025-07-11T01:06:11.440" v="837" actId="2711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am Wu" userId="b49fa339f4913444" providerId="LiveId" clId="{93686DE3-7A6C-4641-AED1-0354819BB535}" dt="2025-07-11T01:08:55.155" v="1011" actId="20577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am Wu" userId="b49fa339f4913444" providerId="LiveId" clId="{93686DE3-7A6C-4641-AED1-0354819BB535}" dt="2025-07-11T01:09:34.345" v="1061" actId="403"/>
          <ac:spMkLst>
            <pc:docMk/>
            <pc:sldMk cId="0" sldId="262"/>
            <ac:spMk id="19" creationId="{00000000-0000-0000-0000-000000000000}"/>
          </ac:spMkLst>
        </pc:spChg>
      </pc:sldChg>
      <pc:sldChg chg="modSp mod">
        <pc:chgData name="Sam Wu" userId="b49fa339f4913444" providerId="LiveId" clId="{93686DE3-7A6C-4641-AED1-0354819BB535}" dt="2025-07-11T01:20:10.276" v="1143" actId="403"/>
        <pc:sldMkLst>
          <pc:docMk/>
          <pc:sldMk cId="0" sldId="263"/>
        </pc:sldMkLst>
        <pc:spChg chg="mod">
          <ac:chgData name="Sam Wu" userId="b49fa339f4913444" providerId="LiveId" clId="{93686DE3-7A6C-4641-AED1-0354819BB535}" dt="2025-07-04T02:03:58.694" v="116" actId="403"/>
          <ac:spMkLst>
            <pc:docMk/>
            <pc:sldMk cId="0" sldId="263"/>
            <ac:spMk id="2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4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5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6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9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10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11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16" creationId="{00000000-0000-0000-0000-000000000000}"/>
          </ac:spMkLst>
        </pc:spChg>
        <pc:spChg chg="mod">
          <ac:chgData name="Sam Wu" userId="b49fa339f4913444" providerId="LiveId" clId="{93686DE3-7A6C-4641-AED1-0354819BB535}" dt="2025-07-11T01:20:10.276" v="1143" actId="403"/>
          <ac:spMkLst>
            <pc:docMk/>
            <pc:sldMk cId="0" sldId="263"/>
            <ac:spMk id="17" creationId="{00000000-0000-0000-0000-000000000000}"/>
          </ac:spMkLst>
        </pc:spChg>
      </pc:sldChg>
      <pc:sldChg chg="modSp mod">
        <pc:chgData name="Sam Wu" userId="b49fa339f4913444" providerId="LiveId" clId="{93686DE3-7A6C-4641-AED1-0354819BB535}" dt="2025-07-11T01:22:23.092" v="1170" actId="1076"/>
        <pc:sldMkLst>
          <pc:docMk/>
          <pc:sldMk cId="0" sldId="264"/>
        </pc:sldMkLst>
        <pc:spChg chg="mod">
          <ac:chgData name="Sam Wu" userId="b49fa339f4913444" providerId="LiveId" clId="{93686DE3-7A6C-4641-AED1-0354819BB535}" dt="2025-07-11T01:22:23.092" v="1170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11T01:21:28.727" v="1159" actId="1037"/>
          <ac:spMkLst>
            <pc:docMk/>
            <pc:sldMk cId="0" sldId="264"/>
            <ac:spMk id="4" creationId="{00000000-0000-0000-0000-000000000000}"/>
          </ac:spMkLst>
        </pc:spChg>
        <pc:spChg chg="mod">
          <ac:chgData name="Sam Wu" userId="b49fa339f4913444" providerId="LiveId" clId="{93686DE3-7A6C-4641-AED1-0354819BB535}" dt="2025-07-11T01:21:28.727" v="1159" actId="1037"/>
          <ac:spMkLst>
            <pc:docMk/>
            <pc:sldMk cId="0" sldId="264"/>
            <ac:spMk id="5" creationId="{00000000-0000-0000-0000-000000000000}"/>
          </ac:spMkLst>
        </pc:spChg>
        <pc:spChg chg="mod">
          <ac:chgData name="Sam Wu" userId="b49fa339f4913444" providerId="LiveId" clId="{93686DE3-7A6C-4641-AED1-0354819BB535}" dt="2025-07-11T01:21:19.564" v="1150" actId="141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Sam Wu" userId="b49fa339f4913444" providerId="LiveId" clId="{93686DE3-7A6C-4641-AED1-0354819BB535}" dt="2025-07-04T02:03:48.462" v="115" actId="403"/>
          <ac:spMkLst>
            <pc:docMk/>
            <pc:sldMk cId="0" sldId="264"/>
            <ac:spMk id="7" creationId="{00000000-0000-0000-0000-000000000000}"/>
          </ac:spMkLst>
        </pc:spChg>
        <pc:spChg chg="mod">
          <ac:chgData name="Sam Wu" userId="b49fa339f4913444" providerId="LiveId" clId="{93686DE3-7A6C-4641-AED1-0354819BB535}" dt="2025-07-04T02:03:48.462" v="115" actId="403"/>
          <ac:spMkLst>
            <pc:docMk/>
            <pc:sldMk cId="0" sldId="264"/>
            <ac:spMk id="8" creationId="{00000000-0000-0000-0000-000000000000}"/>
          </ac:spMkLst>
        </pc:spChg>
        <pc:spChg chg="mod">
          <ac:chgData name="Sam Wu" userId="b49fa339f4913444" providerId="LiveId" clId="{93686DE3-7A6C-4641-AED1-0354819BB535}" dt="2025-07-11T01:21:08.752" v="1149" actId="403"/>
          <ac:spMkLst>
            <pc:docMk/>
            <pc:sldMk cId="0" sldId="264"/>
            <ac:spMk id="9" creationId="{00000000-0000-0000-0000-000000000000}"/>
          </ac:spMkLst>
        </pc:spChg>
        <pc:spChg chg="mod">
          <ac:chgData name="Sam Wu" userId="b49fa339f4913444" providerId="LiveId" clId="{93686DE3-7A6C-4641-AED1-0354819BB535}" dt="2025-07-11T01:22:04.331" v="1168" actId="1038"/>
          <ac:spMkLst>
            <pc:docMk/>
            <pc:sldMk cId="0" sldId="264"/>
            <ac:spMk id="10" creationId="{00000000-0000-0000-0000-000000000000}"/>
          </ac:spMkLst>
        </pc:spChg>
        <pc:spChg chg="mod">
          <ac:chgData name="Sam Wu" userId="b49fa339f4913444" providerId="LiveId" clId="{93686DE3-7A6C-4641-AED1-0354819BB535}" dt="2025-07-11T01:22:04.331" v="1168" actId="1038"/>
          <ac:spMkLst>
            <pc:docMk/>
            <pc:sldMk cId="0" sldId="264"/>
            <ac:spMk id="11" creationId="{00000000-0000-0000-0000-000000000000}"/>
          </ac:spMkLst>
        </pc:spChg>
        <pc:spChg chg="mod">
          <ac:chgData name="Sam Wu" userId="b49fa339f4913444" providerId="LiveId" clId="{93686DE3-7A6C-4641-AED1-0354819BB535}" dt="2025-07-11T01:22:04.331" v="1168" actId="1038"/>
          <ac:spMkLst>
            <pc:docMk/>
            <pc:sldMk cId="0" sldId="264"/>
            <ac:spMk id="12" creationId="{00000000-0000-0000-0000-000000000000}"/>
          </ac:spMkLst>
        </pc:spChg>
        <pc:spChg chg="mod">
          <ac:chgData name="Sam Wu" userId="b49fa339f4913444" providerId="LiveId" clId="{93686DE3-7A6C-4641-AED1-0354819BB535}" dt="2025-07-11T01:21:43.661" v="1160" actId="1076"/>
          <ac:spMkLst>
            <pc:docMk/>
            <pc:sldMk cId="0" sldId="264"/>
            <ac:spMk id="13" creationId="{00000000-0000-0000-0000-000000000000}"/>
          </ac:spMkLst>
        </pc:spChg>
        <pc:picChg chg="mod">
          <ac:chgData name="Sam Wu" userId="b49fa339f4913444" providerId="LiveId" clId="{93686DE3-7A6C-4641-AED1-0354819BB535}" dt="2025-07-04T02:02:47.963" v="97" actId="1038"/>
          <ac:picMkLst>
            <pc:docMk/>
            <pc:sldMk cId="0" sldId="264"/>
            <ac:picMk id="2" creationId="{00000000-0000-0000-0000-000000000000}"/>
          </ac:picMkLst>
        </pc:picChg>
      </pc:sldChg>
      <pc:sldChg chg="modSp mod">
        <pc:chgData name="Sam Wu" userId="b49fa339f4913444" providerId="LiveId" clId="{93686DE3-7A6C-4641-AED1-0354819BB535}" dt="2025-07-11T01:22:49.326" v="1172" actId="14100"/>
        <pc:sldMkLst>
          <pc:docMk/>
          <pc:sldMk cId="0" sldId="265"/>
        </pc:sldMkLst>
        <pc:spChg chg="mod">
          <ac:chgData name="Sam Wu" userId="b49fa339f4913444" providerId="LiveId" clId="{93686DE3-7A6C-4641-AED1-0354819BB535}" dt="2025-07-04T02:03:38.740" v="114" actId="403"/>
          <ac:spMkLst>
            <pc:docMk/>
            <pc:sldMk cId="0" sldId="265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04T02:03:38.740" v="114" actId="403"/>
          <ac:spMkLst>
            <pc:docMk/>
            <pc:sldMk cId="0" sldId="265"/>
            <ac:spMk id="5" creationId="{00000000-0000-0000-0000-000000000000}"/>
          </ac:spMkLst>
        </pc:spChg>
        <pc:spChg chg="mod">
          <ac:chgData name="Sam Wu" userId="b49fa339f4913444" providerId="LiveId" clId="{93686DE3-7A6C-4641-AED1-0354819BB535}" dt="2025-07-11T01:22:49.326" v="1172" actId="14100"/>
          <ac:spMkLst>
            <pc:docMk/>
            <pc:sldMk cId="0" sldId="265"/>
            <ac:spMk id="6" creationId="{00000000-0000-0000-0000-000000000000}"/>
          </ac:spMkLst>
        </pc:spChg>
        <pc:spChg chg="mod">
          <ac:chgData name="Sam Wu" userId="b49fa339f4913444" providerId="LiveId" clId="{93686DE3-7A6C-4641-AED1-0354819BB535}" dt="2025-07-11T01:22:49.326" v="1172" actId="14100"/>
          <ac:spMkLst>
            <pc:docMk/>
            <pc:sldMk cId="0" sldId="265"/>
            <ac:spMk id="7" creationId="{00000000-0000-0000-0000-000000000000}"/>
          </ac:spMkLst>
        </pc:spChg>
        <pc:spChg chg="mod">
          <ac:chgData name="Sam Wu" userId="b49fa339f4913444" providerId="LiveId" clId="{93686DE3-7A6C-4641-AED1-0354819BB535}" dt="2025-07-11T01:22:49.326" v="1172" actId="14100"/>
          <ac:spMkLst>
            <pc:docMk/>
            <pc:sldMk cId="0" sldId="265"/>
            <ac:spMk id="8" creationId="{00000000-0000-0000-0000-000000000000}"/>
          </ac:spMkLst>
        </pc:spChg>
        <pc:spChg chg="mod">
          <ac:chgData name="Sam Wu" userId="b49fa339f4913444" providerId="LiveId" clId="{93686DE3-7A6C-4641-AED1-0354819BB535}" dt="2025-07-11T01:22:49.326" v="1172" actId="14100"/>
          <ac:spMkLst>
            <pc:docMk/>
            <pc:sldMk cId="0" sldId="265"/>
            <ac:spMk id="9" creationId="{00000000-0000-0000-0000-000000000000}"/>
          </ac:spMkLst>
        </pc:spChg>
        <pc:spChg chg="mod">
          <ac:chgData name="Sam Wu" userId="b49fa339f4913444" providerId="LiveId" clId="{93686DE3-7A6C-4641-AED1-0354819BB535}" dt="2025-07-11T01:22:49.326" v="1172" actId="14100"/>
          <ac:spMkLst>
            <pc:docMk/>
            <pc:sldMk cId="0" sldId="265"/>
            <ac:spMk id="10" creationId="{00000000-0000-0000-0000-000000000000}"/>
          </ac:spMkLst>
        </pc:spChg>
        <pc:spChg chg="mod">
          <ac:chgData name="Sam Wu" userId="b49fa339f4913444" providerId="LiveId" clId="{93686DE3-7A6C-4641-AED1-0354819BB535}" dt="2025-07-11T01:22:49.326" v="1172" actId="14100"/>
          <ac:spMkLst>
            <pc:docMk/>
            <pc:sldMk cId="0" sldId="265"/>
            <ac:spMk id="11" creationId="{00000000-0000-0000-0000-000000000000}"/>
          </ac:spMkLst>
        </pc:spChg>
        <pc:spChg chg="mod">
          <ac:chgData name="Sam Wu" userId="b49fa339f4913444" providerId="LiveId" clId="{93686DE3-7A6C-4641-AED1-0354819BB535}" dt="2025-07-11T01:22:49.326" v="1172" actId="14100"/>
          <ac:spMkLst>
            <pc:docMk/>
            <pc:sldMk cId="0" sldId="265"/>
            <ac:spMk id="12" creationId="{00000000-0000-0000-0000-000000000000}"/>
          </ac:spMkLst>
        </pc:spChg>
        <pc:spChg chg="mod">
          <ac:chgData name="Sam Wu" userId="b49fa339f4913444" providerId="LiveId" clId="{93686DE3-7A6C-4641-AED1-0354819BB535}" dt="2025-07-11T01:22:49.326" v="1172" actId="14100"/>
          <ac:spMkLst>
            <pc:docMk/>
            <pc:sldMk cId="0" sldId="265"/>
            <ac:spMk id="13" creationId="{00000000-0000-0000-0000-000000000000}"/>
          </ac:spMkLst>
        </pc:spChg>
      </pc:sldChg>
      <pc:sldChg chg="addSp delSp modSp add mod">
        <pc:chgData name="Sam Wu" userId="b49fa339f4913444" providerId="LiveId" clId="{93686DE3-7A6C-4641-AED1-0354819BB535}" dt="2025-07-11T01:44:03.325" v="1238" actId="1035"/>
        <pc:sldMkLst>
          <pc:docMk/>
          <pc:sldMk cId="4194355466" sldId="266"/>
        </pc:sldMkLst>
        <pc:spChg chg="mod">
          <ac:chgData name="Sam Wu" userId="b49fa339f4913444" providerId="LiveId" clId="{93686DE3-7A6C-4641-AED1-0354819BB535}" dt="2025-07-04T02:17:58.205" v="553" actId="1037"/>
          <ac:spMkLst>
            <pc:docMk/>
            <pc:sldMk cId="4194355466" sldId="266"/>
            <ac:spMk id="3" creationId="{00000000-0000-0000-0000-000000000000}"/>
          </ac:spMkLst>
        </pc:spChg>
        <pc:spChg chg="mod">
          <ac:chgData name="Sam Wu" userId="b49fa339f4913444" providerId="LiveId" clId="{93686DE3-7A6C-4641-AED1-0354819BB535}" dt="2025-07-04T02:17:58.205" v="553" actId="1037"/>
          <ac:spMkLst>
            <pc:docMk/>
            <pc:sldMk cId="4194355466" sldId="266"/>
            <ac:spMk id="4" creationId="{00000000-0000-0000-0000-000000000000}"/>
          </ac:spMkLst>
        </pc:spChg>
        <pc:spChg chg="mod">
          <ac:chgData name="Sam Wu" userId="b49fa339f4913444" providerId="LiveId" clId="{93686DE3-7A6C-4641-AED1-0354819BB535}" dt="2025-07-04T02:17:58.205" v="553" actId="1037"/>
          <ac:spMkLst>
            <pc:docMk/>
            <pc:sldMk cId="4194355466" sldId="266"/>
            <ac:spMk id="5" creationId="{00000000-0000-0000-0000-000000000000}"/>
          </ac:spMkLst>
        </pc:spChg>
        <pc:spChg chg="mod">
          <ac:chgData name="Sam Wu" userId="b49fa339f4913444" providerId="LiveId" clId="{93686DE3-7A6C-4641-AED1-0354819BB535}" dt="2025-07-04T02:17:58.205" v="553" actId="1037"/>
          <ac:spMkLst>
            <pc:docMk/>
            <pc:sldMk cId="4194355466" sldId="266"/>
            <ac:spMk id="6" creationId="{00000000-0000-0000-0000-000000000000}"/>
          </ac:spMkLst>
        </pc:spChg>
        <pc:spChg chg="mod">
          <ac:chgData name="Sam Wu" userId="b49fa339f4913444" providerId="LiveId" clId="{93686DE3-7A6C-4641-AED1-0354819BB535}" dt="2025-07-11T01:16:19.804" v="1093" actId="403"/>
          <ac:spMkLst>
            <pc:docMk/>
            <pc:sldMk cId="4194355466" sldId="266"/>
            <ac:spMk id="7" creationId="{00000000-0000-0000-0000-000000000000}"/>
          </ac:spMkLst>
        </pc:spChg>
        <pc:spChg chg="mod">
          <ac:chgData name="Sam Wu" userId="b49fa339f4913444" providerId="LiveId" clId="{93686DE3-7A6C-4641-AED1-0354819BB535}" dt="2025-07-11T01:16:19.804" v="1093" actId="403"/>
          <ac:spMkLst>
            <pc:docMk/>
            <pc:sldMk cId="4194355466" sldId="266"/>
            <ac:spMk id="8" creationId="{00000000-0000-0000-0000-000000000000}"/>
          </ac:spMkLst>
        </pc:spChg>
        <pc:spChg chg="mod">
          <ac:chgData name="Sam Wu" userId="b49fa339f4913444" providerId="LiveId" clId="{93686DE3-7A6C-4641-AED1-0354819BB535}" dt="2025-07-11T01:44:03.325" v="1238" actId="1035"/>
          <ac:spMkLst>
            <pc:docMk/>
            <pc:sldMk cId="4194355466" sldId="266"/>
            <ac:spMk id="9" creationId="{00000000-0000-0000-0000-000000000000}"/>
          </ac:spMkLst>
        </pc:spChg>
        <pc:spChg chg="mod">
          <ac:chgData name="Sam Wu" userId="b49fa339f4913444" providerId="LiveId" clId="{93686DE3-7A6C-4641-AED1-0354819BB535}" dt="2025-07-04T02:17:58.205" v="553" actId="1037"/>
          <ac:spMkLst>
            <pc:docMk/>
            <pc:sldMk cId="4194355466" sldId="266"/>
            <ac:spMk id="10" creationId="{00000000-0000-0000-0000-000000000000}"/>
          </ac:spMkLst>
        </pc:spChg>
        <pc:spChg chg="mod">
          <ac:chgData name="Sam Wu" userId="b49fa339f4913444" providerId="LiveId" clId="{93686DE3-7A6C-4641-AED1-0354819BB535}" dt="2025-07-04T02:17:58.205" v="553" actId="1037"/>
          <ac:spMkLst>
            <pc:docMk/>
            <pc:sldMk cId="4194355466" sldId="266"/>
            <ac:spMk id="11" creationId="{00000000-0000-0000-0000-000000000000}"/>
          </ac:spMkLst>
        </pc:spChg>
        <pc:spChg chg="mod">
          <ac:chgData name="Sam Wu" userId="b49fa339f4913444" providerId="LiveId" clId="{93686DE3-7A6C-4641-AED1-0354819BB535}" dt="2025-07-11T01:16:19.804" v="1093" actId="403"/>
          <ac:spMkLst>
            <pc:docMk/>
            <pc:sldMk cId="4194355466" sldId="266"/>
            <ac:spMk id="12" creationId="{00000000-0000-0000-0000-000000000000}"/>
          </ac:spMkLst>
        </pc:spChg>
        <pc:spChg chg="mod">
          <ac:chgData name="Sam Wu" userId="b49fa339f4913444" providerId="LiveId" clId="{93686DE3-7A6C-4641-AED1-0354819BB535}" dt="2025-07-11T01:16:19.804" v="1093" actId="403"/>
          <ac:spMkLst>
            <pc:docMk/>
            <pc:sldMk cId="4194355466" sldId="266"/>
            <ac:spMk id="13" creationId="{00000000-0000-0000-0000-000000000000}"/>
          </ac:spMkLst>
        </pc:spChg>
        <pc:spChg chg="mod">
          <ac:chgData name="Sam Wu" userId="b49fa339f4913444" providerId="LiveId" clId="{93686DE3-7A6C-4641-AED1-0354819BB535}" dt="2025-07-11T01:43:55.435" v="1230" actId="1035"/>
          <ac:spMkLst>
            <pc:docMk/>
            <pc:sldMk cId="4194355466" sldId="266"/>
            <ac:spMk id="14" creationId="{00000000-0000-0000-0000-000000000000}"/>
          </ac:spMkLst>
        </pc:spChg>
        <pc:spChg chg="mod">
          <ac:chgData name="Sam Wu" userId="b49fa339f4913444" providerId="LiveId" clId="{93686DE3-7A6C-4641-AED1-0354819BB535}" dt="2025-07-04T02:17:58.205" v="553" actId="1037"/>
          <ac:spMkLst>
            <pc:docMk/>
            <pc:sldMk cId="4194355466" sldId="266"/>
            <ac:spMk id="15" creationId="{00000000-0000-0000-0000-000000000000}"/>
          </ac:spMkLst>
        </pc:spChg>
        <pc:spChg chg="mod">
          <ac:chgData name="Sam Wu" userId="b49fa339f4913444" providerId="LiveId" clId="{93686DE3-7A6C-4641-AED1-0354819BB535}" dt="2025-07-04T02:17:58.205" v="553" actId="1037"/>
          <ac:spMkLst>
            <pc:docMk/>
            <pc:sldMk cId="4194355466" sldId="266"/>
            <ac:spMk id="16" creationId="{00000000-0000-0000-0000-000000000000}"/>
          </ac:spMkLst>
        </pc:spChg>
        <pc:spChg chg="mod">
          <ac:chgData name="Sam Wu" userId="b49fa339f4913444" providerId="LiveId" clId="{93686DE3-7A6C-4641-AED1-0354819BB535}" dt="2025-07-11T01:16:19.804" v="1093" actId="403"/>
          <ac:spMkLst>
            <pc:docMk/>
            <pc:sldMk cId="4194355466" sldId="266"/>
            <ac:spMk id="17" creationId="{00000000-0000-0000-0000-000000000000}"/>
          </ac:spMkLst>
        </pc:spChg>
        <pc:spChg chg="mod">
          <ac:chgData name="Sam Wu" userId="b49fa339f4913444" providerId="LiveId" clId="{93686DE3-7A6C-4641-AED1-0354819BB535}" dt="2025-07-11T01:16:19.804" v="1093" actId="403"/>
          <ac:spMkLst>
            <pc:docMk/>
            <pc:sldMk cId="4194355466" sldId="266"/>
            <ac:spMk id="18" creationId="{00000000-0000-0000-0000-000000000000}"/>
          </ac:spMkLst>
        </pc:spChg>
        <pc:spChg chg="mod">
          <ac:chgData name="Sam Wu" userId="b49fa339f4913444" providerId="LiveId" clId="{93686DE3-7A6C-4641-AED1-0354819BB535}" dt="2025-07-11T01:16:19.804" v="1093" actId="403"/>
          <ac:spMkLst>
            <pc:docMk/>
            <pc:sldMk cId="4194355466" sldId="266"/>
            <ac:spMk id="19" creationId="{00000000-0000-0000-0000-000000000000}"/>
          </ac:spMkLst>
        </pc:spChg>
        <pc:picChg chg="del">
          <ac:chgData name="Sam Wu" userId="b49fa339f4913444" providerId="LiveId" clId="{93686DE3-7A6C-4641-AED1-0354819BB535}" dt="2025-07-04T02:17:45.884" v="488" actId="478"/>
          <ac:picMkLst>
            <pc:docMk/>
            <pc:sldMk cId="4194355466" sldId="266"/>
            <ac:picMk id="2" creationId="{00000000-0000-0000-0000-000000000000}"/>
          </ac:picMkLst>
        </pc:picChg>
        <pc:picChg chg="add mod">
          <ac:chgData name="Sam Wu" userId="b49fa339f4913444" providerId="LiveId" clId="{93686DE3-7A6C-4641-AED1-0354819BB535}" dt="2025-07-04T02:35:13.125" v="705" actId="1076"/>
          <ac:picMkLst>
            <pc:docMk/>
            <pc:sldMk cId="4194355466" sldId="266"/>
            <ac:picMk id="21" creationId="{4E8F3F4C-35DA-44E1-839C-DF0A9C280588}"/>
          </ac:picMkLst>
        </pc:picChg>
      </pc:sldChg>
      <pc:sldChg chg="add">
        <pc:chgData name="Sam Wu" userId="b49fa339f4913444" providerId="LiveId" clId="{93686DE3-7A6C-4641-AED1-0354819BB535}" dt="2025-07-11T01:04:47.740" v="797" actId="2890"/>
        <pc:sldMkLst>
          <pc:docMk/>
          <pc:sldMk cId="2210731736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62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60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9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274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「回饋達人」專題提案簡報</a:t>
            </a:r>
            <a:endParaRPr 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768923"/>
            <a:ext cx="7556421" cy="2018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28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本簡報將介紹「回饋達人」專案，一個旨在解決台灣消費者在多元支付工具中選擇困難的</a:t>
            </a:r>
            <a:r>
              <a:rPr lang="zh-TW" alt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問題</a:t>
            </a: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zh-TW" alt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本專案</a:t>
            </a:r>
            <a:r>
              <a:rPr lang="en-US" sz="28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將探討市場痛點、核心技術、開發挑戰與潛在商業價值</a:t>
            </a: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39" y="6514283"/>
            <a:ext cx="413830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zh-TW" altLang="en-US" sz="24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報告</a:t>
            </a:r>
            <a:r>
              <a:rPr lang="en-US" sz="24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人：</a:t>
            </a:r>
            <a:r>
              <a:rPr lang="en-US" altLang="zh-TW" sz="24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13</a:t>
            </a:r>
            <a:r>
              <a:rPr lang="zh-TW" altLang="en-US" sz="24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 吳聲文 </a:t>
            </a:r>
            <a:r>
              <a:rPr lang="en-US" sz="24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Sam Wu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2A613D-9CF0-4078-9E4B-456D80EC9E85}"/>
              </a:ext>
            </a:extLst>
          </p:cNvPr>
          <p:cNvSpPr txBox="1"/>
          <p:nvPr/>
        </p:nvSpPr>
        <p:spPr>
          <a:xfrm>
            <a:off x="7660888" y="2570100"/>
            <a:ext cx="525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TW" altLang="zh-TW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回饋不漏接，省錢超有感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智慧問答與資訊收集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744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消費對象/類別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例如餐飲、超市、網購等，精準分類消費場景。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748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消費金額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1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根據金額判斷</a:t>
            </a:r>
            <a:r>
              <a:rPr lang="zh-TW" alt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回饋級距或</a:t>
            </a:r>
            <a:r>
              <a:rPr lang="en-US" sz="20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是否觸及回饋上限</a:t>
            </a: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使用者偏好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偏好信用卡或行動支付、特定平台或卡片。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5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即時回饋計算與推薦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2447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749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信用卡推薦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7653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根據消費條件，推薦最佳信用卡，提示直接刷卡。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42447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2749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行動支付推薦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893493" y="47653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推薦LINE Pay、街口支付等平台，提供App連結。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42447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2749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預期回饋計算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06795" y="47653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即時計算預期回饋率與回饋金額，確保最大化。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006747"/>
                </a:solidFill>
                <a:latin typeface="+mn-ea"/>
                <a:cs typeface="Noto Serif SC Bold" pitchFamily="34" charset="-120"/>
              </a:rPr>
              <a:t>支付資訊即時更新</a:t>
            </a:r>
            <a:endParaRPr lang="en-US" sz="540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341" y="2788801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28712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888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1</a:t>
            </a:r>
            <a:endParaRPr lang="en-US" sz="32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69411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信用卡變動</a:t>
            </a:r>
            <a:endParaRPr lang="en-US" sz="28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9411" y="33570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+mn-ea"/>
                <a:cs typeface="Geist" pitchFamily="34" charset="-120"/>
              </a:rPr>
              <a:t>回饋比率、上限、類別、促銷頻繁調整。</a:t>
            </a:r>
            <a:endParaRPr lang="en-US" sz="20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60012" y="441352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2</a:t>
            </a:r>
            <a:endParaRPr lang="en-US" sz="320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69411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行動支付優惠</a:t>
            </a:r>
            <a:endParaRPr lang="en-US" sz="28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9411" y="47419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+mn-ea"/>
                <a:cs typeface="Geist" pitchFamily="34" charset="-120"/>
              </a:rPr>
              <a:t>LINE Pay、街口支付活動頻繁推出。</a:t>
            </a:r>
            <a:endParaRPr lang="en-US" sz="2000" dirty="0">
              <a:latin typeface="+mn-ea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60012" y="579834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3</a:t>
            </a:r>
            <a:endParaRPr lang="en-US" sz="3200" dirty="0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694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後台機制</a:t>
            </a:r>
            <a:endParaRPr lang="en-US" sz="2800" dirty="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69411" y="61267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+mn-ea"/>
                <a:cs typeface="Geist" pitchFamily="34" charset="-120"/>
              </a:rPr>
              <a:t>需強健系統即時追蹤更新，確保準確時效。</a:t>
            </a:r>
            <a:endParaRPr 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073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支付痛點：選擇困難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信用卡功能繁雜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828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許多信用卡回饋方式複雜，點數難累積且期限限制多。現金回饋雖實用，但條件多樣，例如回饋比率、消費類別、上限等，難以選擇。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比較成本高昂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436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台灣超過30家銀行提供數百張信用卡。加上LINE 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Pay、街口支付等多種行動支付工具，比較效益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時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耗時費力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核心技術：LINEBOT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1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408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聊天機器人開發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2898748"/>
            <a:ext cx="6819305" cy="806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串接生成式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AI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，就使用者所有支付方式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,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由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AI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挑選最佳方案。</a:t>
            </a:r>
            <a:b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</a:br>
            <a:endParaRPr 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2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智慧問答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引導使用者輸入消費類別、金額與偏好。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即時回饋計算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計算並推薦最佳支付工具，最大化回饋。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4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便捷操作導引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提供刷卡提示或行動支付APP開啟連結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32A8972A-FF04-41AE-BB18-C676B5F8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400B621-0E7E-4D14-8B01-CBE8EE64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8" y="1792704"/>
            <a:ext cx="1872000" cy="4055999"/>
          </a:xfrm>
          <a:prstGeom prst="rect">
            <a:avLst/>
          </a:prstGeom>
          <a:scene3d>
            <a:camera prst="orthographicFront">
              <a:rot lat="0" lon="0" rev="120000"/>
            </a:camera>
            <a:lightRig rig="threePt" dir="t"/>
          </a:scene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26129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技術架構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81280" y="2788801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1405951" y="3028712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926129" y="27888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1199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1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15350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zh-TW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LINEBOT</a:t>
            </a: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聊天機器人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15350" y="3260830"/>
            <a:ext cx="6167199" cy="757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以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Python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開發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LINE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聊天機器人，以方便使用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b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</a:b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05951" y="441352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1" name="Shape 8"/>
          <p:cNvSpPr/>
          <p:nvPr/>
        </p:nvSpPr>
        <p:spPr>
          <a:xfrm>
            <a:off x="926129" y="41736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1199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2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15350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伺服器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15350" y="4597520"/>
            <a:ext cx="6395505" cy="75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本地端以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Flask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作為網頁架構，搭配</a:t>
            </a:r>
            <a:r>
              <a:rPr lang="en-US" altLang="zh-TW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Ngrok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作為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Webhook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，串接到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LINE Developer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405951" y="579834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926129" y="555843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1199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15350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zh-TW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MySQL</a:t>
            </a: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資料庫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15350" y="6126718"/>
            <a:ext cx="6167199" cy="1277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本地端資料庫，記錄使用者基本資訊、擁有支付方式、消費偏好、活躍程度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…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，未來擴充可用網路爬蟲收集資訊，以做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RAG(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檢索增強生成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)。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F3F7829-74C5-43B4-AC6E-315A2DD21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456" y="2788801"/>
            <a:ext cx="5606078" cy="449394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E8F3F4C-35DA-44E1-839C-DF0A9C280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8" t="16656" r="73835" b="35833"/>
          <a:stretch/>
        </p:blipFill>
        <p:spPr>
          <a:xfrm>
            <a:off x="12882135" y="6026229"/>
            <a:ext cx="866163" cy="121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5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4018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開發挑戰</a:t>
            </a: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：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62958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1845390"/>
            <a:ext cx="6195536" cy="354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答案精準與使用者友善</a:t>
            </a: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度</a:t>
            </a: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的平衡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45586" y="2230474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需收集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哪些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資訊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？一方面牽涉隱私，另一方面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過多問題易使使用者厭煩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43281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491176"/>
            <a:ext cx="283523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多平台串接</a:t>
            </a:r>
            <a:endParaRPr lang="en-US" sz="3200" b="1" dirty="0">
              <a:solidFill>
                <a:srgbClr val="4B4A4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45586" y="3859615"/>
            <a:ext cx="6195536" cy="734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要串接本地端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MySQL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資料庫、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LINE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機器人、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Gemini API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27999"/>
            <a:ext cx="283523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資料來源過多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41074" y="5318418"/>
            <a:ext cx="6195536" cy="846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要即時而精準，必須要時時更新支付平台及信用卡資訊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381393"/>
            <a:ext cx="283523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介面美觀度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641074" y="6871811"/>
            <a:ext cx="619553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LINE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內建選單不美觀，有無辦法優化？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未來擴充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341" y="2788801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28712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888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1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69411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檢索增強生成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9411" y="33570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利用網路爬蟲將相關資訊取回，做更好的整理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60012" y="441352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2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69411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使用友善度加強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9411" y="47419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信用卡、店家拍照後做影像辨識，不用自己輸入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60012" y="579834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694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雲端化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69411" y="61267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將本地端系統上到雲端，持續運作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商業價值：合作模式與收益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1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共同行銷活動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38539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與銀行、支付平台合作推出獨家優惠。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2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導流佣金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43073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透過推薦連結申辦信用卡或開通支付帳戶。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廣告費用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40806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向合作夥伴收取優先推薦或高曝光費用。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「回饋達人」透過與支付工具廠商合作，實現多元收益模式。從廣告費用到導流佣金，再到共同行銷活動，我們將為合作夥伴帶來新的商機。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9884" y="10738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龐大的市場潛力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128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altLang="zh-TW" sz="54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30</a:t>
            </a:r>
            <a:r>
              <a:rPr lang="en-US" sz="54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M</a:t>
            </a:r>
            <a:endParaRPr 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128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電子支付用戶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5484" y="4422219"/>
            <a:ext cx="25581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截至202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4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年底，台灣電子支付用戶突破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30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00萬人次。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0709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6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⬆️</a:t>
            </a:r>
            <a:endParaRPr 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40709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交易金額創新高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407093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交易金額年年增長，市場潛力巨大。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04619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全民滲透</a:t>
            </a:r>
            <a:endParaRPr 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04619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全齡層普及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04619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電子支付從年輕世代擴展至全齡層。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89" y="61855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台灣電子支付市場近年來爆發性成長，應用場景多元化。這顯示了巨大的潛在用戶基礎和消費市場。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B29E878-E637-4190-A308-4417384E1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9673A7F-DEF6-4B33-915E-EE55785C5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93" b="29103"/>
          <a:stretch/>
        </p:blipFill>
        <p:spPr>
          <a:xfrm>
            <a:off x="9716475" y="2305793"/>
            <a:ext cx="4755099" cy="47504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結語</a:t>
            </a: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：</a:t>
            </a:r>
            <a:r>
              <a:rPr lang="zh-TW" alt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回饋達人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937385"/>
            <a:ext cx="226814" cy="136088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7418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解決支付</a:t>
            </a: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選擇</a:t>
            </a:r>
            <a:r>
              <a:rPr lang="en-US" sz="2800" b="1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困難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47418" y="2654617"/>
            <a:ext cx="75910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幫助消費者輕鬆應對支付工具選擇。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33951" y="3468291"/>
            <a:ext cx="242406" cy="136088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87579" y="3695105"/>
            <a:ext cx="3030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最大化回饋收益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87579" y="4185523"/>
            <a:ext cx="72275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透過精準推薦機制，優化使用者回饋。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74232" y="4999196"/>
            <a:ext cx="242406" cy="136088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27860" y="5226010"/>
            <a:ext cx="3030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創造市場價值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927859" y="5716429"/>
            <a:ext cx="68638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在台灣電子支付市場佔有一席之地。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90" y="6615232"/>
            <a:ext cx="80758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「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回饋達人」旨在成為消費者在數位支付時代的「智慧錢包管家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」，為使用者創造價值，也為合作夥伴帶來新的商機。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487</Words>
  <Application>Microsoft Office PowerPoint</Application>
  <PresentationFormat>自訂</PresentationFormat>
  <Paragraphs>118</Paragraphs>
  <Slides>12</Slides>
  <Notes>12</Notes>
  <HiddenSlides>3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標楷體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 Wu</cp:lastModifiedBy>
  <cp:revision>12</cp:revision>
  <dcterms:created xsi:type="dcterms:W3CDTF">2025-06-12T08:29:24Z</dcterms:created>
  <dcterms:modified xsi:type="dcterms:W3CDTF">2025-07-11T01:44:21Z</dcterms:modified>
</cp:coreProperties>
</file>